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9273" autoAdjust="0"/>
  </p:normalViewPr>
  <p:slideViewPr>
    <p:cSldViewPr snapToGrid="0">
      <p:cViewPr varScale="1">
        <p:scale>
          <a:sx n="66" d="100"/>
          <a:sy n="66" d="100"/>
        </p:scale>
        <p:origin x="-104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68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2E96E-41F7-40C5-8419-297958CC00FA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999B8-B6B4-4561-A3CD-BBCDAB9FC9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3286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99B8-B6B4-4561-A3CD-BBCDAB9FC9D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7644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0518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061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212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3403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3759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528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559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96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554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730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180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8F51-09EC-435C-A3BA-64A766E099C0}" type="datetimeFigureOut">
              <a:rPr lang="en-US" smtClean="0"/>
              <a:pPr/>
              <a:t>6/25/2025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95586-F03A-48D1-94DF-16B239DF4F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413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0887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426011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8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62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1087" y="0"/>
            <a:ext cx="81232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6800" y="1"/>
            <a:ext cx="7516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5452" y="0"/>
            <a:ext cx="914643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1573" y="0"/>
            <a:ext cx="7452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719" y="0"/>
            <a:ext cx="1086664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9959" y="0"/>
            <a:ext cx="93916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1754" y="0"/>
            <a:ext cx="6308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1</Words>
  <Application>Microsoft Office PowerPoint</Application>
  <PresentationFormat>Произвольный</PresentationFormat>
  <Paragraphs>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SD</dc:creator>
  <cp:lastModifiedBy>SD</cp:lastModifiedBy>
  <cp:revision>3</cp:revision>
  <dcterms:created xsi:type="dcterms:W3CDTF">2012-12-03T06:56:55Z</dcterms:created>
  <dcterms:modified xsi:type="dcterms:W3CDTF">2025-06-25T09:30:59Z</dcterms:modified>
</cp:coreProperties>
</file>